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77"/>
  </p:notesMasterIdLst>
  <p:sldIdLst>
    <p:sldId id="314" r:id="rId2"/>
    <p:sldId id="315" r:id="rId3"/>
    <p:sldId id="316" r:id="rId4"/>
    <p:sldId id="317" r:id="rId5"/>
    <p:sldId id="318" r:id="rId6"/>
    <p:sldId id="320" r:id="rId7"/>
    <p:sldId id="319" r:id="rId8"/>
    <p:sldId id="321" r:id="rId9"/>
    <p:sldId id="322" r:id="rId10"/>
    <p:sldId id="323" r:id="rId11"/>
    <p:sldId id="324" r:id="rId12"/>
    <p:sldId id="325" r:id="rId13"/>
    <p:sldId id="327" r:id="rId14"/>
    <p:sldId id="326" r:id="rId15"/>
    <p:sldId id="328" r:id="rId16"/>
    <p:sldId id="329" r:id="rId17"/>
    <p:sldId id="331" r:id="rId18"/>
    <p:sldId id="330" r:id="rId19"/>
    <p:sldId id="332" r:id="rId20"/>
    <p:sldId id="333" r:id="rId21"/>
    <p:sldId id="334" r:id="rId22"/>
    <p:sldId id="335" r:id="rId23"/>
    <p:sldId id="336" r:id="rId24"/>
    <p:sldId id="337" r:id="rId25"/>
    <p:sldId id="338" r:id="rId26"/>
    <p:sldId id="339" r:id="rId27"/>
    <p:sldId id="340" r:id="rId28"/>
    <p:sldId id="341" r:id="rId29"/>
    <p:sldId id="342" r:id="rId30"/>
    <p:sldId id="343" r:id="rId31"/>
    <p:sldId id="344" r:id="rId32"/>
    <p:sldId id="345" r:id="rId33"/>
    <p:sldId id="346" r:id="rId34"/>
    <p:sldId id="347" r:id="rId35"/>
    <p:sldId id="348" r:id="rId36"/>
    <p:sldId id="349" r:id="rId37"/>
    <p:sldId id="350" r:id="rId38"/>
    <p:sldId id="351" r:id="rId39"/>
    <p:sldId id="352" r:id="rId40"/>
    <p:sldId id="353" r:id="rId41"/>
    <p:sldId id="354" r:id="rId42"/>
    <p:sldId id="355" r:id="rId43"/>
    <p:sldId id="356" r:id="rId44"/>
    <p:sldId id="357" r:id="rId45"/>
    <p:sldId id="358" r:id="rId46"/>
    <p:sldId id="359" r:id="rId47"/>
    <p:sldId id="360" r:id="rId48"/>
    <p:sldId id="363" r:id="rId49"/>
    <p:sldId id="361" r:id="rId50"/>
    <p:sldId id="362" r:id="rId51"/>
    <p:sldId id="364" r:id="rId52"/>
    <p:sldId id="365" r:id="rId53"/>
    <p:sldId id="366" r:id="rId54"/>
    <p:sldId id="367" r:id="rId55"/>
    <p:sldId id="368" r:id="rId56"/>
    <p:sldId id="369" r:id="rId57"/>
    <p:sldId id="370" r:id="rId58"/>
    <p:sldId id="372" r:id="rId59"/>
    <p:sldId id="371" r:id="rId60"/>
    <p:sldId id="373" r:id="rId61"/>
    <p:sldId id="374" r:id="rId62"/>
    <p:sldId id="375" r:id="rId63"/>
    <p:sldId id="376" r:id="rId64"/>
    <p:sldId id="377" r:id="rId65"/>
    <p:sldId id="378" r:id="rId66"/>
    <p:sldId id="379" r:id="rId67"/>
    <p:sldId id="380" r:id="rId68"/>
    <p:sldId id="386" r:id="rId69"/>
    <p:sldId id="381" r:id="rId70"/>
    <p:sldId id="382" r:id="rId71"/>
    <p:sldId id="383" r:id="rId72"/>
    <p:sldId id="384" r:id="rId73"/>
    <p:sldId id="385" r:id="rId74"/>
    <p:sldId id="387" r:id="rId75"/>
    <p:sldId id="388" r:id="rId76"/>
  </p:sldIdLst>
  <p:sldSz cx="12192000" cy="6858000"/>
  <p:notesSz cx="6858000" cy="9144000"/>
  <p:embeddedFontLst>
    <p:embeddedFont>
      <p:font typeface="KoPub돋움체 Bold" panose="00000800000000000000" pitchFamily="2" charset="-127"/>
      <p:regular r:id="rId78"/>
      <p:bold r:id="rId79"/>
    </p:embeddedFont>
    <p:embeddedFont>
      <p:font typeface="맑은 고딕" panose="020B0503020000020004" pitchFamily="50" charset="-127"/>
      <p:regular r:id="rId80"/>
      <p:bold r:id="rId8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20" autoAdjust="0"/>
    <p:restoredTop sz="95377" autoAdjust="0"/>
  </p:normalViewPr>
  <p:slideViewPr>
    <p:cSldViewPr snapToGrid="0">
      <p:cViewPr varScale="1">
        <p:scale>
          <a:sx n="81" d="100"/>
          <a:sy n="81" d="100"/>
        </p:scale>
        <p:origin x="77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font" Target="fonts/font2.fntdata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font" Target="fonts/font3.fntdata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font" Target="fonts/font1.fntdata"/><Relationship Id="rId8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140039-B5EF-44EE-B0C5-2F2B0810DB14}" type="datetimeFigureOut">
              <a:rPr lang="ko-KR" altLang="en-US" smtClean="0"/>
              <a:t>2021-09-18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E85BB3-D602-4771-BEA9-343A2B6B8B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39628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65306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93722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37729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7520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95318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28600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90475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51683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038062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02526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78332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621008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804050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718301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829769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160464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89764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277989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887450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790673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190104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8067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136444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714123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905567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777842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807605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260856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132519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701535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155174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645558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1262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615841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608902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213781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077264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244170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810000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116786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807454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981421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310857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36615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662943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651960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004940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703335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727277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950295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119427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515599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981475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195674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59355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322560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401868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192409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471557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952946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945219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8931756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7310035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0179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5144144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79066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4228788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8545076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7486100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5911675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86393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53208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9164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3F0597-1BB8-481D-A9DA-42B984708F22}" type="datetimeFigureOut">
              <a:rPr lang="ko-KR" altLang="en-US" smtClean="0"/>
              <a:t>2021-09-18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FDF06-C7C2-4089-B4AC-F00F47A5F7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56619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3F0597-1BB8-481D-A9DA-42B984708F22}" type="datetimeFigureOut">
              <a:rPr lang="ko-KR" altLang="en-US" smtClean="0"/>
              <a:t>2021-09-18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FDF06-C7C2-4089-B4AC-F00F47A5F7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91634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3F0597-1BB8-481D-A9DA-42B984708F22}" type="datetimeFigureOut">
              <a:rPr lang="ko-KR" altLang="en-US" smtClean="0"/>
              <a:t>2021-09-18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FDF06-C7C2-4089-B4AC-F00F47A5F7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77890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3F0597-1BB8-481D-A9DA-42B984708F22}" type="datetimeFigureOut">
              <a:rPr lang="ko-KR" altLang="en-US" smtClean="0"/>
              <a:t>2021-09-18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FDF06-C7C2-4089-B4AC-F00F47A5F7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11280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3F0597-1BB8-481D-A9DA-42B984708F22}" type="datetimeFigureOut">
              <a:rPr lang="ko-KR" altLang="en-US" smtClean="0"/>
              <a:t>2021-09-18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FDF06-C7C2-4089-B4AC-F00F47A5F7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77478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3F0597-1BB8-481D-A9DA-42B984708F22}" type="datetimeFigureOut">
              <a:rPr lang="ko-KR" altLang="en-US" smtClean="0"/>
              <a:t>2021-09-18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FDF06-C7C2-4089-B4AC-F00F47A5F7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55396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3F0597-1BB8-481D-A9DA-42B984708F22}" type="datetimeFigureOut">
              <a:rPr lang="ko-KR" altLang="en-US" smtClean="0"/>
              <a:t>2021-09-18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FDF06-C7C2-4089-B4AC-F00F47A5F7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5891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3F0597-1BB8-481D-A9DA-42B984708F22}" type="datetimeFigureOut">
              <a:rPr lang="ko-KR" altLang="en-US" smtClean="0"/>
              <a:t>2021-09-18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FDF06-C7C2-4089-B4AC-F00F47A5F7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02448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3F0597-1BB8-481D-A9DA-42B984708F22}" type="datetimeFigureOut">
              <a:rPr lang="ko-KR" altLang="en-US" smtClean="0"/>
              <a:t>2021-09-18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FDF06-C7C2-4089-B4AC-F00F47A5F7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91176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3F0597-1BB8-481D-A9DA-42B984708F22}" type="datetimeFigureOut">
              <a:rPr lang="ko-KR" altLang="en-US" smtClean="0"/>
              <a:t>2021-09-18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FDF06-C7C2-4089-B4AC-F00F47A5F7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51993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3F0597-1BB8-481D-A9DA-42B984708F22}" type="datetimeFigureOut">
              <a:rPr lang="ko-KR" altLang="en-US" smtClean="0"/>
              <a:t>2021-09-18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FDF06-C7C2-4089-B4AC-F00F47A5F7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18375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3F0597-1BB8-481D-A9DA-42B984708F22}" type="datetimeFigureOut">
              <a:rPr lang="ko-KR" altLang="en-US" smtClean="0"/>
              <a:t>2021-09-18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CFDF06-C7C2-4089-B4AC-F00F47A5F7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34222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png"/><Relationship Id="rId4" Type="http://schemas.openxmlformats.org/officeDocument/2006/relationships/image" Target="../media/image4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7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비즈니스로직</a:t>
            </a:r>
            <a:endParaRPr lang="ko-KR" altLang="en-US" dirty="0">
              <a:solidFill>
                <a:srgbClr val="C0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728932F1-6940-40F2-AA8D-643ADF4A00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843" y="517855"/>
            <a:ext cx="10590028" cy="6169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1521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비즈니스로직</a:t>
            </a:r>
            <a:endParaRPr lang="ko-KR" altLang="en-US" dirty="0">
              <a:solidFill>
                <a:srgbClr val="C0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1D23B66C-C1D7-4648-B893-A51A1CFF6D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534" y="1197547"/>
            <a:ext cx="5095875" cy="404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1404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비즈니스로직</a:t>
            </a:r>
            <a:endParaRPr lang="ko-KR" altLang="en-US" dirty="0">
              <a:solidFill>
                <a:srgbClr val="C0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6" name="그림 5" descr="테이블이(가) 표시된 사진&#10;&#10;자동 생성된 설명">
            <a:extLst>
              <a:ext uri="{FF2B5EF4-FFF2-40B4-BE49-F238E27FC236}">
                <a16:creationId xmlns:a16="http://schemas.microsoft.com/office/drawing/2014/main" id="{3E07F3B2-1B43-452C-8C95-F8A05455F2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0851" y="1630543"/>
            <a:ext cx="6753225" cy="325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3365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비즈니스로직</a:t>
            </a:r>
            <a:endParaRPr lang="ko-KR" altLang="en-US" dirty="0">
              <a:solidFill>
                <a:srgbClr val="C0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F82D415B-0AB2-4AF4-9D14-3B668C41B7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5437" y="669303"/>
            <a:ext cx="9001125" cy="6141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4578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비즈니스로직</a:t>
            </a:r>
            <a:endParaRPr lang="ko-KR" altLang="en-US" dirty="0">
              <a:solidFill>
                <a:srgbClr val="C0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5C3D24A-7BD8-4F69-83E6-B0DB0EDDA7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803" y="682118"/>
            <a:ext cx="8315325" cy="5680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5390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비즈니스로직</a:t>
            </a:r>
            <a:endParaRPr lang="ko-KR" altLang="en-US" dirty="0">
              <a:solidFill>
                <a:srgbClr val="C0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ED1EF2A-4196-400C-8E1B-55F2097F7E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030" y="1446601"/>
            <a:ext cx="5585283" cy="4258087"/>
          </a:xfrm>
          <a:prstGeom prst="rect">
            <a:avLst/>
          </a:prstGeom>
        </p:spPr>
      </p:pic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25046B37-3A2C-40A0-BBD2-C04A67FF1E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5727" y="1153312"/>
            <a:ext cx="5231729" cy="5102017"/>
          </a:xfrm>
          <a:prstGeom prst="rect">
            <a:avLst/>
          </a:prstGeom>
        </p:spPr>
      </p:pic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8214A529-AA3D-40D9-8E4D-42289B8718D2}"/>
              </a:ext>
            </a:extLst>
          </p:cNvPr>
          <p:cNvSpPr/>
          <p:nvPr/>
        </p:nvSpPr>
        <p:spPr>
          <a:xfrm>
            <a:off x="6096000" y="3026004"/>
            <a:ext cx="474482" cy="6315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11048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비즈니스로직</a:t>
            </a:r>
            <a:endParaRPr lang="ko-KR" altLang="en-US" dirty="0">
              <a:solidFill>
                <a:srgbClr val="C0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9A7497E-AE9B-4428-ADC9-733647BD87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2428" y="1762910"/>
            <a:ext cx="2933700" cy="1352550"/>
          </a:xfrm>
          <a:prstGeom prst="rect">
            <a:avLst/>
          </a:prstGeom>
        </p:spPr>
      </p:pic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4280EDBB-ED30-484C-8A63-A23DE1C4D0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7911" y="669401"/>
            <a:ext cx="2695575" cy="5848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9996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비즈니스로직</a:t>
            </a:r>
            <a:endParaRPr lang="ko-KR" altLang="en-US" dirty="0">
              <a:solidFill>
                <a:srgbClr val="C0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B58F43A8-C273-41C3-B008-D0EA9825B0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843" y="547035"/>
            <a:ext cx="9946662" cy="6207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1205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비즈니스로직</a:t>
            </a:r>
            <a:endParaRPr lang="ko-KR" altLang="en-US" dirty="0">
              <a:solidFill>
                <a:srgbClr val="C0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8808E38A-A87C-4EAD-823B-D5767639D1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1187" y="1314450"/>
            <a:ext cx="8429625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7793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비즈니스로직</a:t>
            </a:r>
            <a:endParaRPr lang="ko-KR" altLang="en-US" dirty="0">
              <a:solidFill>
                <a:srgbClr val="C0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B7AEDCAE-BA77-4801-AAE7-0F41BAD68E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937" y="801277"/>
            <a:ext cx="4631701" cy="5481687"/>
          </a:xfrm>
          <a:prstGeom prst="rect">
            <a:avLst/>
          </a:prstGeom>
        </p:spPr>
      </p:pic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941A6312-BE46-43A9-848E-8EB7E05085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98043" y="597718"/>
            <a:ext cx="2695575" cy="6115050"/>
          </a:xfrm>
          <a:prstGeom prst="rect">
            <a:avLst/>
          </a:prstGeom>
        </p:spPr>
      </p:pic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1431A847-CBC9-40D0-A0AD-31D6EE142425}"/>
              </a:ext>
            </a:extLst>
          </p:cNvPr>
          <p:cNvSpPr/>
          <p:nvPr/>
        </p:nvSpPr>
        <p:spPr>
          <a:xfrm>
            <a:off x="6036128" y="2630078"/>
            <a:ext cx="1222511" cy="10935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61282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비즈니스로직</a:t>
            </a:r>
            <a:endParaRPr lang="ko-KR" altLang="en-US" dirty="0">
              <a:solidFill>
                <a:srgbClr val="C0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28831380-363F-444A-82B9-7D8B05C1EE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843" y="517855"/>
            <a:ext cx="11389992" cy="6216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001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비즈니스로직</a:t>
            </a:r>
            <a:endParaRPr lang="ko-KR" altLang="en-US" dirty="0">
              <a:solidFill>
                <a:srgbClr val="C0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DBBDABB8-F356-4F5B-A45D-E1E65AA896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1187" y="1314450"/>
            <a:ext cx="8429625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0283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비즈니스로직</a:t>
            </a:r>
            <a:endParaRPr lang="ko-KR" altLang="en-US" dirty="0">
              <a:solidFill>
                <a:srgbClr val="C0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3E00C7C3-D3A9-42E9-B2C0-A12DBA04D7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789" y="965412"/>
            <a:ext cx="6819900" cy="519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8654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비즈니스로직</a:t>
            </a:r>
            <a:endParaRPr lang="ko-KR" altLang="en-US" dirty="0">
              <a:solidFill>
                <a:srgbClr val="C0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F061C70E-7745-427A-98DC-C2BBA56434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1187" y="1314450"/>
            <a:ext cx="8429625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5185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비즈니스로직</a:t>
            </a:r>
            <a:endParaRPr lang="ko-KR" altLang="en-US" dirty="0">
              <a:solidFill>
                <a:srgbClr val="C0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B53F3B12-4496-4011-90C4-711B5B4125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843" y="650730"/>
            <a:ext cx="5796643" cy="6103856"/>
          </a:xfrm>
          <a:prstGeom prst="rect">
            <a:avLst/>
          </a:prstGeom>
        </p:spPr>
      </p:pic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B6BBEC40-9DFC-4C58-895E-8AD343AF4A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09422" y="650730"/>
            <a:ext cx="2638425" cy="5969509"/>
          </a:xfrm>
          <a:prstGeom prst="rect">
            <a:avLst/>
          </a:prstGeom>
        </p:spPr>
      </p:pic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32C03950-CB80-47A4-B685-950A58DDBE84}"/>
              </a:ext>
            </a:extLst>
          </p:cNvPr>
          <p:cNvSpPr/>
          <p:nvPr/>
        </p:nvSpPr>
        <p:spPr>
          <a:xfrm>
            <a:off x="6919274" y="2724346"/>
            <a:ext cx="1093510" cy="10086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70582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비즈니스로직</a:t>
            </a:r>
            <a:endParaRPr lang="ko-KR" altLang="en-US" dirty="0">
              <a:solidFill>
                <a:srgbClr val="C0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A9A0759-8DC9-41C5-8683-AE984A06AC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843" y="518755"/>
            <a:ext cx="8607406" cy="6235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8240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비즈니스로직</a:t>
            </a:r>
            <a:endParaRPr lang="ko-KR" altLang="en-US" dirty="0">
              <a:solidFill>
                <a:srgbClr val="C0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1A32321B-9826-464D-9EBE-B8AC76E2D3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14" y="1300604"/>
            <a:ext cx="6191250" cy="325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4124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1594757"/>
            <a:ext cx="12192000" cy="235675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비즈니스 로직 처리하기</a:t>
            </a:r>
          </a:p>
        </p:txBody>
      </p:sp>
    </p:spTree>
    <p:extLst>
      <p:ext uri="{BB962C8B-B14F-4D97-AF65-F5344CB8AC3E}">
        <p14:creationId xmlns:p14="http://schemas.microsoft.com/office/powerpoint/2010/main" val="10391422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DB </a:t>
            </a:r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연동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26D7F3D-39A1-4D50-B9F8-522C44C039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5975" y="1052512"/>
            <a:ext cx="8020050" cy="475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2164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DB </a:t>
            </a:r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연동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C9FB431-4948-412C-93C8-8C57437F6A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4475" y="759435"/>
            <a:ext cx="9163050" cy="5743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9464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DB </a:t>
            </a:r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연동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7B26777-709D-4D67-94C0-C5FA599BF7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3258" y="685800"/>
            <a:ext cx="8145484" cy="6068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4211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DB </a:t>
            </a:r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연동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47A62D9-15EB-4781-BD2B-28E42CBA2D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0958" y="722434"/>
            <a:ext cx="8343900" cy="156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5876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비즈니스로직</a:t>
            </a:r>
            <a:endParaRPr lang="ko-KR" altLang="en-US" dirty="0">
              <a:solidFill>
                <a:srgbClr val="C0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ED33441A-1778-445D-8A12-37BFA69034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420" y="517855"/>
            <a:ext cx="5808491" cy="6103856"/>
          </a:xfrm>
          <a:prstGeom prst="rect">
            <a:avLst/>
          </a:prstGeom>
        </p:spPr>
      </p:pic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332109F8-DE4D-408E-94F9-7B105E1FBE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21082" y="859920"/>
            <a:ext cx="2600325" cy="5419725"/>
          </a:xfrm>
          <a:prstGeom prst="rect">
            <a:avLst/>
          </a:prstGeom>
        </p:spPr>
      </p:pic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63DE52FF-A560-482A-9C36-129953D2BFCE}"/>
              </a:ext>
            </a:extLst>
          </p:cNvPr>
          <p:cNvSpPr/>
          <p:nvPr/>
        </p:nvSpPr>
        <p:spPr>
          <a:xfrm>
            <a:off x="6909847" y="2950590"/>
            <a:ext cx="1187778" cy="6692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77578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DB </a:t>
            </a:r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연동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A610E63-1F60-4BE6-9F16-F02D00646A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5925" y="771525"/>
            <a:ext cx="8820150" cy="531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1844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DB </a:t>
            </a:r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연동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18042F3-BB23-4E0B-B177-186DE7F6CB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3062" y="690562"/>
            <a:ext cx="8905875" cy="547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1126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DB </a:t>
            </a:r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연동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12F6CC3-6D4D-43ED-9131-9D402BB68B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6616" y="659422"/>
            <a:ext cx="8798767" cy="6198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9664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DB </a:t>
            </a:r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연동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E8DCD68-694B-44E0-870B-3646EE1280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6990" y="739653"/>
            <a:ext cx="9058275" cy="214312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4700BA6-30D4-4584-A7FC-4DD1BFCD41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1128" y="3127130"/>
            <a:ext cx="8362950" cy="3676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0669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DB </a:t>
            </a:r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연동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FC3285D-7968-448F-B60A-75A858747D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3971" y="641838"/>
            <a:ext cx="4984057" cy="6216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6398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DB </a:t>
            </a:r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연동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A07F4E1-8A47-428D-A315-F99FD732B3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1599" y="1223596"/>
            <a:ext cx="6267450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6063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DB </a:t>
            </a:r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연동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89534F5-0B6C-44B9-A767-AC21466745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843" y="835268"/>
            <a:ext cx="5139375" cy="584175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B95DBC7-9AC8-4511-8FA7-19F09790B7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7988" y="835268"/>
            <a:ext cx="5072542" cy="5760060"/>
          </a:xfrm>
          <a:prstGeom prst="rect">
            <a:avLst/>
          </a:prstGeom>
        </p:spPr>
      </p:pic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45E504F2-D925-4CCC-8177-ED4920A87D06}"/>
              </a:ext>
            </a:extLst>
          </p:cNvPr>
          <p:cNvSpPr/>
          <p:nvPr/>
        </p:nvSpPr>
        <p:spPr>
          <a:xfrm>
            <a:off x="5618285" y="2866292"/>
            <a:ext cx="685800" cy="4308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451947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DB </a:t>
            </a:r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연동</a:t>
            </a:r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45E504F2-D925-4CCC-8177-ED4920A87D06}"/>
              </a:ext>
            </a:extLst>
          </p:cNvPr>
          <p:cNvSpPr/>
          <p:nvPr/>
        </p:nvSpPr>
        <p:spPr>
          <a:xfrm>
            <a:off x="5410200" y="3066485"/>
            <a:ext cx="685800" cy="4308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77E784A-4BA7-44B4-B6CF-20638CB5DA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597" y="923194"/>
            <a:ext cx="5071207" cy="5777644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AE983E06-BC6A-4300-BCA4-F4B3C04EE714}"/>
              </a:ext>
            </a:extLst>
          </p:cNvPr>
          <p:cNvSpPr/>
          <p:nvPr/>
        </p:nvSpPr>
        <p:spPr>
          <a:xfrm>
            <a:off x="210597" y="2382715"/>
            <a:ext cx="2347965" cy="254977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67A23F35-BD79-478B-B333-1E3ED63898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4167" y="2190750"/>
            <a:ext cx="2867025" cy="24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3000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DB </a:t>
            </a:r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연동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7D9BFBB-7893-45BB-9BD4-ECA84B48B0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14" y="1132332"/>
            <a:ext cx="4981575" cy="37338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748DA0C-AFA2-4641-8107-5FA8471644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3386" y="913257"/>
            <a:ext cx="4410075" cy="4171950"/>
          </a:xfrm>
          <a:prstGeom prst="rect">
            <a:avLst/>
          </a:prstGeom>
        </p:spPr>
      </p:pic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40462045-F3BF-409C-9301-C5D088C9ADD9}"/>
              </a:ext>
            </a:extLst>
          </p:cNvPr>
          <p:cNvSpPr/>
          <p:nvPr/>
        </p:nvSpPr>
        <p:spPr>
          <a:xfrm>
            <a:off x="5913120" y="2998185"/>
            <a:ext cx="685800" cy="4308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3066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DB </a:t>
            </a:r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연동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3856272-FCE7-49C2-B8C9-E1F5DCFD90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843" y="1990725"/>
            <a:ext cx="2867025" cy="287655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946BEA8-B06B-4187-A7DF-FE636E2172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0410" y="1990725"/>
            <a:ext cx="5934075" cy="299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4289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비즈니스로직</a:t>
            </a:r>
            <a:endParaRPr lang="ko-KR" altLang="en-US" dirty="0">
              <a:solidFill>
                <a:srgbClr val="C0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C87838FD-1760-42DA-9A74-035B34B03D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13" y="495300"/>
            <a:ext cx="9964413" cy="624525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5D3AE75-1F9C-4BD0-8FC9-BABC9AC17B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5341" y="725244"/>
            <a:ext cx="8393502" cy="135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26719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DB </a:t>
            </a:r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연동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E640F27-8F04-459A-8E65-1A4DBCCD6D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843" y="1687258"/>
            <a:ext cx="4648200" cy="364807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496676F-3E81-4772-9E41-EC15C83AEA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6994" y="1801557"/>
            <a:ext cx="2733675" cy="3419475"/>
          </a:xfrm>
          <a:prstGeom prst="rect">
            <a:avLst/>
          </a:prstGeom>
        </p:spPr>
      </p:pic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DEC3A0DD-DD41-416F-804A-03EE31709D86}"/>
              </a:ext>
            </a:extLst>
          </p:cNvPr>
          <p:cNvSpPr/>
          <p:nvPr/>
        </p:nvSpPr>
        <p:spPr>
          <a:xfrm>
            <a:off x="5913120" y="2998185"/>
            <a:ext cx="685800" cy="4308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023549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DB </a:t>
            </a:r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연동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DFC21BB-5D7A-4B4E-8668-FAC095DFDA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365" y="1181100"/>
            <a:ext cx="6381750" cy="44958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4B0F1CB-AE70-44FE-8AEC-ECDFD094B6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7318" y="1695450"/>
            <a:ext cx="4581525" cy="3467100"/>
          </a:xfrm>
          <a:prstGeom prst="rect">
            <a:avLst/>
          </a:prstGeom>
        </p:spPr>
      </p:pic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85A7602A-BBD7-47E6-946D-5D95D7EFEEEE}"/>
              </a:ext>
            </a:extLst>
          </p:cNvPr>
          <p:cNvSpPr/>
          <p:nvPr/>
        </p:nvSpPr>
        <p:spPr>
          <a:xfrm>
            <a:off x="6668316" y="2998185"/>
            <a:ext cx="685800" cy="4308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936380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DB </a:t>
            </a:r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연동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8BCCC76-4D46-45D4-9FFB-7847E12CA0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14" y="533667"/>
            <a:ext cx="4581525" cy="446722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26DB299-CD7E-4C18-80FD-9E3D9EB4D4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868" y="5588317"/>
            <a:ext cx="2324100" cy="1076325"/>
          </a:xfrm>
          <a:prstGeom prst="rect">
            <a:avLst/>
          </a:prstGeom>
        </p:spPr>
      </p:pic>
      <p:sp>
        <p:nvSpPr>
          <p:cNvPr id="12" name="화살표: 아래쪽 11">
            <a:extLst>
              <a:ext uri="{FF2B5EF4-FFF2-40B4-BE49-F238E27FC236}">
                <a16:creationId xmlns:a16="http://schemas.microsoft.com/office/drawing/2014/main" id="{33D8C54D-7DAC-4A85-81D7-6647243B92F1}"/>
              </a:ext>
            </a:extLst>
          </p:cNvPr>
          <p:cNvSpPr/>
          <p:nvPr/>
        </p:nvSpPr>
        <p:spPr>
          <a:xfrm>
            <a:off x="1673352" y="5070595"/>
            <a:ext cx="512064" cy="4123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C4EE7F56-CC35-4351-AD15-EE16F56F75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09435" y="603370"/>
            <a:ext cx="4591050" cy="4467225"/>
          </a:xfrm>
          <a:prstGeom prst="rect">
            <a:avLst/>
          </a:prstGeom>
        </p:spPr>
      </p:pic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3BB0747F-0AC8-43E2-83A8-1EA253824B91}"/>
              </a:ext>
            </a:extLst>
          </p:cNvPr>
          <p:cNvSpPr/>
          <p:nvPr/>
        </p:nvSpPr>
        <p:spPr>
          <a:xfrm>
            <a:off x="5074920" y="2926080"/>
            <a:ext cx="886968" cy="5943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815406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DB </a:t>
            </a:r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연동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8BCCC76-4D46-45D4-9FFB-7847E12CA0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14" y="533667"/>
            <a:ext cx="4581525" cy="446722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26DB299-CD7E-4C18-80FD-9E3D9EB4D4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868" y="5588317"/>
            <a:ext cx="2324100" cy="1076325"/>
          </a:xfrm>
          <a:prstGeom prst="rect">
            <a:avLst/>
          </a:prstGeom>
        </p:spPr>
      </p:pic>
      <p:sp>
        <p:nvSpPr>
          <p:cNvPr id="12" name="화살표: 아래쪽 11">
            <a:extLst>
              <a:ext uri="{FF2B5EF4-FFF2-40B4-BE49-F238E27FC236}">
                <a16:creationId xmlns:a16="http://schemas.microsoft.com/office/drawing/2014/main" id="{33D8C54D-7DAC-4A85-81D7-6647243B92F1}"/>
              </a:ext>
            </a:extLst>
          </p:cNvPr>
          <p:cNvSpPr/>
          <p:nvPr/>
        </p:nvSpPr>
        <p:spPr>
          <a:xfrm>
            <a:off x="1673352" y="5070595"/>
            <a:ext cx="512064" cy="4123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C4EE7F56-CC35-4351-AD15-EE16F56F75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09435" y="603370"/>
            <a:ext cx="4591050" cy="4467225"/>
          </a:xfrm>
          <a:prstGeom prst="rect">
            <a:avLst/>
          </a:prstGeom>
        </p:spPr>
      </p:pic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3BB0747F-0AC8-43E2-83A8-1EA253824B91}"/>
              </a:ext>
            </a:extLst>
          </p:cNvPr>
          <p:cNvSpPr/>
          <p:nvPr/>
        </p:nvSpPr>
        <p:spPr>
          <a:xfrm>
            <a:off x="5074920" y="2926080"/>
            <a:ext cx="886968" cy="5943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554190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DB </a:t>
            </a:r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연동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6AF46A3-D26A-4F0D-ACED-2FD3915F8D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843" y="1131379"/>
            <a:ext cx="4591050" cy="446722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540F2C5-EA36-442F-BBBB-D1C35A9F7A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0631" y="1501902"/>
            <a:ext cx="2867025" cy="3543300"/>
          </a:xfrm>
          <a:prstGeom prst="rect">
            <a:avLst/>
          </a:prstGeom>
        </p:spPr>
      </p:pic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017D617A-24DC-4F50-B1A3-8C9821E4FEB5}"/>
              </a:ext>
            </a:extLst>
          </p:cNvPr>
          <p:cNvSpPr/>
          <p:nvPr/>
        </p:nvSpPr>
        <p:spPr>
          <a:xfrm>
            <a:off x="5650992" y="2715768"/>
            <a:ext cx="1024128" cy="7132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960300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DB </a:t>
            </a:r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연동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E36275F-7200-4C8C-B6D3-D0A1311313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750" y="594360"/>
            <a:ext cx="10096500" cy="6263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90553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DB </a:t>
            </a:r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연동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F7A22A4-8F29-4520-8ABE-3401A28720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843" y="1456944"/>
            <a:ext cx="6400800" cy="35052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C0648E9-B45E-42DC-A6B7-333CCB5645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9769" y="694944"/>
            <a:ext cx="4489074" cy="5304472"/>
          </a:xfrm>
          <a:prstGeom prst="rect">
            <a:avLst/>
          </a:prstGeom>
        </p:spPr>
      </p:pic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5BCA9141-C948-41B3-A145-AF42AF342DDE}"/>
              </a:ext>
            </a:extLst>
          </p:cNvPr>
          <p:cNvSpPr/>
          <p:nvPr/>
        </p:nvSpPr>
        <p:spPr>
          <a:xfrm>
            <a:off x="6558643" y="2596899"/>
            <a:ext cx="921126" cy="6126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928311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DB </a:t>
            </a:r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연동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349D1FC-FE1D-4F42-893D-5CBAB342A7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478" y="606670"/>
            <a:ext cx="10344150" cy="6150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37892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DB </a:t>
            </a:r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연동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2DC812E-F24B-4D94-8BCE-2D1FDAC19D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843" y="503255"/>
            <a:ext cx="7192526" cy="6251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44967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DB </a:t>
            </a:r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연동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7F5F850-DF8C-4ECA-8FED-44F57C59A1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14" y="1438656"/>
            <a:ext cx="6400800" cy="3505200"/>
          </a:xfrm>
          <a:prstGeom prst="rect">
            <a:avLst/>
          </a:prstGeom>
        </p:spPr>
      </p:pic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3FC3968F-372C-4FCC-B7C0-290DF0BAAB03}"/>
              </a:ext>
            </a:extLst>
          </p:cNvPr>
          <p:cNvSpPr/>
          <p:nvPr/>
        </p:nvSpPr>
        <p:spPr>
          <a:xfrm>
            <a:off x="6504214" y="2578611"/>
            <a:ext cx="921126" cy="6126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07D0AAE-9DA6-4BAD-A5AD-7142A09715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3884" y="936974"/>
            <a:ext cx="4264959" cy="4984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265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비즈니스로직</a:t>
            </a:r>
            <a:endParaRPr lang="ko-KR" altLang="en-US" dirty="0">
              <a:solidFill>
                <a:srgbClr val="C0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727421C2-D026-4F80-B522-87A8C9748F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369" y="870162"/>
            <a:ext cx="7677150" cy="538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54028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DB </a:t>
            </a:r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연동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0D9A74C-A923-44B6-8AB9-9241ABD53C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555" y="589083"/>
            <a:ext cx="3945846" cy="5961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5741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DB </a:t>
            </a:r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연동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CAAE3A9-1FC5-44E7-BDE1-63AFDD1973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15" y="517855"/>
            <a:ext cx="5444532" cy="616340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F02CDDC-9B78-4747-A4A1-DB63E8E6C6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0316" y="1223962"/>
            <a:ext cx="4486275" cy="4410075"/>
          </a:xfrm>
          <a:prstGeom prst="rect">
            <a:avLst/>
          </a:prstGeom>
        </p:spPr>
      </p:pic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A9ACA2FE-5340-494B-BF36-FEA26CC3FECF}"/>
              </a:ext>
            </a:extLst>
          </p:cNvPr>
          <p:cNvSpPr/>
          <p:nvPr/>
        </p:nvSpPr>
        <p:spPr>
          <a:xfrm>
            <a:off x="6036128" y="2886342"/>
            <a:ext cx="921126" cy="6126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29958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DB </a:t>
            </a:r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연동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984F7D5-842C-4FBE-ACE2-3EB7268BBF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326" y="1503118"/>
            <a:ext cx="2943225" cy="401002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94AAAD2-6F63-427B-BBF8-E50B9AB032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1942" y="1056542"/>
            <a:ext cx="2924175" cy="52197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C0C87DC-A9D5-43D1-953C-40EDE3F2FD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80018" y="605204"/>
            <a:ext cx="2790825" cy="32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17341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DB </a:t>
            </a:r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연동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1E4D325-4003-4F04-9AE1-8079A3397F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5937" y="712176"/>
            <a:ext cx="6562725" cy="5588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14249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DB </a:t>
            </a:r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연동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5382CD2-E98A-40C2-9D56-5487C10556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843" y="2049706"/>
            <a:ext cx="5200650" cy="260032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C381C17-608C-4BD8-AEC0-DF321A68F2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6382" y="1090246"/>
            <a:ext cx="4591050" cy="4800600"/>
          </a:xfrm>
          <a:prstGeom prst="rect">
            <a:avLst/>
          </a:prstGeom>
        </p:spPr>
      </p:pic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3F937A1A-2562-4141-AD11-790A354E6972}"/>
              </a:ext>
            </a:extLst>
          </p:cNvPr>
          <p:cNvSpPr/>
          <p:nvPr/>
        </p:nvSpPr>
        <p:spPr>
          <a:xfrm>
            <a:off x="5912383" y="2895485"/>
            <a:ext cx="921126" cy="6126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546094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DB </a:t>
            </a:r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연동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2F8021D-71DE-4B94-81A1-266314EF00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560" y="1004887"/>
            <a:ext cx="4581525" cy="484822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5611909-C74E-4BAA-8C79-37B57DAF11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4691" y="1075225"/>
            <a:ext cx="4591050" cy="4848225"/>
          </a:xfrm>
          <a:prstGeom prst="rect">
            <a:avLst/>
          </a:prstGeom>
        </p:spPr>
      </p:pic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38BB62FA-40DD-47A1-9017-6C99731E8BF1}"/>
              </a:ext>
            </a:extLst>
          </p:cNvPr>
          <p:cNvSpPr/>
          <p:nvPr/>
        </p:nvSpPr>
        <p:spPr>
          <a:xfrm>
            <a:off x="5325325" y="2886692"/>
            <a:ext cx="921126" cy="6126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916622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DB </a:t>
            </a:r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연동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4DFC441-32A3-4097-8407-EF8D67F5B9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7757" y="608867"/>
            <a:ext cx="5295900" cy="108585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EBF7B8F-5616-4722-93CC-AFE47F841C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1846" y="3693867"/>
            <a:ext cx="6477000" cy="2143125"/>
          </a:xfrm>
          <a:prstGeom prst="rect">
            <a:avLst/>
          </a:prstGeom>
        </p:spPr>
      </p:pic>
      <p:sp>
        <p:nvSpPr>
          <p:cNvPr id="9" name="화살표: 아래쪽 8">
            <a:extLst>
              <a:ext uri="{FF2B5EF4-FFF2-40B4-BE49-F238E27FC236}">
                <a16:creationId xmlns:a16="http://schemas.microsoft.com/office/drawing/2014/main" id="{7C535B56-A061-4276-8AFA-02746218DF67}"/>
              </a:ext>
            </a:extLst>
          </p:cNvPr>
          <p:cNvSpPr/>
          <p:nvPr/>
        </p:nvSpPr>
        <p:spPr>
          <a:xfrm>
            <a:off x="5199184" y="2170234"/>
            <a:ext cx="896816" cy="72390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520801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DB </a:t>
            </a:r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연동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0D35BB1-EEA5-4273-A0F8-24261BACBA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9607" y="1626210"/>
            <a:ext cx="7534275" cy="3781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63787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1594757"/>
            <a:ext cx="12192000" cy="235675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비즈니스 로직 처리하기</a:t>
            </a:r>
          </a:p>
        </p:txBody>
      </p:sp>
    </p:spTree>
    <p:extLst>
      <p:ext uri="{BB962C8B-B14F-4D97-AF65-F5344CB8AC3E}">
        <p14:creationId xmlns:p14="http://schemas.microsoft.com/office/powerpoint/2010/main" val="288776302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DB </a:t>
            </a:r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연동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6111462-EF5C-452A-A2AD-6B02157116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5171" y="562632"/>
            <a:ext cx="5791200" cy="63817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BB68E73-DE45-4F31-8B03-93109CD6FA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925" y="1839896"/>
            <a:ext cx="5934075" cy="299085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5203296-B0E1-4295-ABD2-ECB2180CFC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92068" y="1713322"/>
            <a:ext cx="4676775" cy="3657600"/>
          </a:xfrm>
          <a:prstGeom prst="rect">
            <a:avLst/>
          </a:prstGeom>
        </p:spPr>
      </p:pic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2D93FA99-7590-4709-AAE8-B80B107AAFAF}"/>
              </a:ext>
            </a:extLst>
          </p:cNvPr>
          <p:cNvSpPr/>
          <p:nvPr/>
        </p:nvSpPr>
        <p:spPr>
          <a:xfrm>
            <a:off x="6438507" y="3167406"/>
            <a:ext cx="584462" cy="6381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21908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비즈니스로직</a:t>
            </a:r>
            <a:endParaRPr lang="ko-KR" altLang="en-US" dirty="0">
              <a:solidFill>
                <a:srgbClr val="C0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16158CF6-4E69-4D12-AEED-BAEE285A69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7822" y="1876425"/>
            <a:ext cx="6438900" cy="310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12463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DB </a:t>
            </a:r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연동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850EA9A-84D2-418B-8CEC-270094FFF7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555" y="1579677"/>
            <a:ext cx="2819400" cy="398145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791E6F4-642C-42D6-93CC-000B12B8AC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2373" y="2145628"/>
            <a:ext cx="6238875" cy="300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99186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DB </a:t>
            </a:r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연동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D6C85C5-1433-44B8-92A2-9BCE9CD289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244" y="750216"/>
            <a:ext cx="4876800" cy="57912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0287DA2-7C69-4396-939B-7FE1C53824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8066" y="1487274"/>
            <a:ext cx="2752725" cy="3619500"/>
          </a:xfrm>
          <a:prstGeom prst="rect">
            <a:avLst/>
          </a:prstGeom>
        </p:spPr>
      </p:pic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F352702C-ECC4-46B0-8C76-644ADCA93FA5}"/>
              </a:ext>
            </a:extLst>
          </p:cNvPr>
          <p:cNvSpPr/>
          <p:nvPr/>
        </p:nvSpPr>
        <p:spPr>
          <a:xfrm>
            <a:off x="6438506" y="3167406"/>
            <a:ext cx="895547" cy="6381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511538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DB </a:t>
            </a:r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연동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EBFBBCE4-DFBA-444E-AD7B-754E75CD0C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2979" y="742950"/>
            <a:ext cx="8686800" cy="561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16279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DB </a:t>
            </a:r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연동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2AA5EA1-D494-4980-A117-92954ECA0E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270" y="593888"/>
            <a:ext cx="7345006" cy="6075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9992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DB </a:t>
            </a:r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연동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5DAF4BF-0F57-4667-B462-AEFE7684F2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843" y="1598873"/>
            <a:ext cx="6238875" cy="300037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19A5B08-A53A-42BA-BE47-2400D72608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9394" y="886120"/>
            <a:ext cx="4489449" cy="5301742"/>
          </a:xfrm>
          <a:prstGeom prst="rect">
            <a:avLst/>
          </a:prstGeom>
        </p:spPr>
      </p:pic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30173025-12F0-472D-8326-08E98759D63D}"/>
              </a:ext>
            </a:extLst>
          </p:cNvPr>
          <p:cNvSpPr/>
          <p:nvPr/>
        </p:nvSpPr>
        <p:spPr>
          <a:xfrm>
            <a:off x="6490282" y="3109912"/>
            <a:ext cx="895547" cy="6381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058414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DB </a:t>
            </a:r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연동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CC480E5-012A-459E-9829-9D870EB67A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825" y="842962"/>
            <a:ext cx="10420350" cy="517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34153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DB </a:t>
            </a:r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연동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EE56C7F-ECEC-411C-8465-CBBD471133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5025" y="666750"/>
            <a:ext cx="7981950" cy="552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79569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DB </a:t>
            </a:r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연동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49B30A5-9E37-487A-8917-FCFB2AF49B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0812" y="1343025"/>
            <a:ext cx="6810375" cy="417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63434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DB </a:t>
            </a:r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연동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EBF0AF5-C4DC-470E-80DB-A4E1638B36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250" y="2014537"/>
            <a:ext cx="7429500" cy="282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66346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DB </a:t>
            </a:r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연동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EFBA69F-4ADD-4F99-8F62-67AA2D7F61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843" y="1598873"/>
            <a:ext cx="6238875" cy="3000375"/>
          </a:xfrm>
          <a:prstGeom prst="rect">
            <a:avLst/>
          </a:prstGeom>
        </p:spPr>
      </p:pic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AFF4E1C4-92DE-49D4-B78B-E6D849F26896}"/>
              </a:ext>
            </a:extLst>
          </p:cNvPr>
          <p:cNvSpPr/>
          <p:nvPr/>
        </p:nvSpPr>
        <p:spPr>
          <a:xfrm>
            <a:off x="6537416" y="2864815"/>
            <a:ext cx="895547" cy="6381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8303835-CF2D-47C0-9849-797E1AA263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2963" y="760183"/>
            <a:ext cx="4664576" cy="5485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6849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비즈니스로직</a:t>
            </a:r>
            <a:endParaRPr lang="ko-KR" altLang="en-US" dirty="0">
              <a:solidFill>
                <a:srgbClr val="C0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8808E38A-A87C-4EAD-823B-D5767639D1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1187" y="1314450"/>
            <a:ext cx="8429625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01247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DB </a:t>
            </a:r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연동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6998777-4E61-45D7-A323-60F699DBEB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843" y="472746"/>
            <a:ext cx="4687534" cy="6216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50977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DB </a:t>
            </a:r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연동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41D1D51-D992-4F72-A1F1-F1F5AB23B9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819" y="1487766"/>
            <a:ext cx="6067425" cy="352425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1A72199-351A-4DD4-9B9F-1CC834CE78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8506" y="1076325"/>
            <a:ext cx="4638675" cy="4705350"/>
          </a:xfrm>
          <a:prstGeom prst="rect">
            <a:avLst/>
          </a:prstGeom>
        </p:spPr>
      </p:pic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40AB6886-7DC4-42F6-AFE3-158395AE1758}"/>
              </a:ext>
            </a:extLst>
          </p:cNvPr>
          <p:cNvSpPr/>
          <p:nvPr/>
        </p:nvSpPr>
        <p:spPr>
          <a:xfrm>
            <a:off x="6362601" y="2790825"/>
            <a:ext cx="895547" cy="6381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486819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DB </a:t>
            </a:r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연동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F224384-B1F7-4903-AEDC-61D16969A6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833" y="638175"/>
            <a:ext cx="7839075" cy="558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58487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DB </a:t>
            </a:r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연동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2809FF5-3BC7-414D-B1F6-74428878FD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930" y="1333500"/>
            <a:ext cx="8305800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64273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DB </a:t>
            </a:r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연동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104DBDA-D95C-4C4D-B8D1-DA17D98E82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514" y="855188"/>
            <a:ext cx="5886450" cy="371475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AA1AA6D-F7EA-4EA4-A0C2-D95D61E351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2683" y="2676525"/>
            <a:ext cx="5943600" cy="3686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50088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DB </a:t>
            </a:r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연동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A9648B5-217E-4E0A-BEC6-CCA865924A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598" y="723016"/>
            <a:ext cx="5943600" cy="375285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6A5653F-841D-4E6A-8F2C-EEF0B6B560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4772" y="2831918"/>
            <a:ext cx="5934075" cy="3743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7265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비즈니스로직</a:t>
            </a:r>
            <a:endParaRPr lang="ko-KR" altLang="en-US" dirty="0">
              <a:solidFill>
                <a:srgbClr val="C0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0CF1E79F-38BA-47B1-A578-B9B580E76C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336" y="622169"/>
            <a:ext cx="5041866" cy="5943600"/>
          </a:xfrm>
          <a:prstGeom prst="rect">
            <a:avLst/>
          </a:prstGeom>
        </p:spPr>
      </p:pic>
      <p:pic>
        <p:nvPicPr>
          <p:cNvPr id="8" name="그림 7" descr="테이블이(가) 표시된 사진&#10;&#10;자동 생성된 설명">
            <a:extLst>
              <a:ext uri="{FF2B5EF4-FFF2-40B4-BE49-F238E27FC236}">
                <a16:creationId xmlns:a16="http://schemas.microsoft.com/office/drawing/2014/main" id="{94380E37-32ED-426B-B69D-477ED915FC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4968" y="685800"/>
            <a:ext cx="2809875" cy="5676900"/>
          </a:xfrm>
          <a:prstGeom prst="rect">
            <a:avLst/>
          </a:prstGeom>
        </p:spPr>
      </p:pic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012E2BF9-EC81-440B-A003-88192F079B6B}"/>
              </a:ext>
            </a:extLst>
          </p:cNvPr>
          <p:cNvSpPr/>
          <p:nvPr/>
        </p:nvSpPr>
        <p:spPr>
          <a:xfrm>
            <a:off x="6183984" y="3007150"/>
            <a:ext cx="735290" cy="69758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57205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비즈니스로직</a:t>
            </a:r>
            <a:endParaRPr lang="ko-KR" altLang="en-US" dirty="0">
              <a:solidFill>
                <a:srgbClr val="C0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737CCBCF-4041-4A1C-928D-921601AA69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267" y="517855"/>
            <a:ext cx="5199824" cy="6254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864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2030</TotalTime>
  <Words>201</Words>
  <Application>Microsoft Office PowerPoint</Application>
  <PresentationFormat>와이드스크린</PresentationFormat>
  <Paragraphs>148</Paragraphs>
  <Slides>75</Slides>
  <Notes>73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75</vt:i4>
      </vt:variant>
    </vt:vector>
  </HeadingPairs>
  <TitlesOfParts>
    <vt:vector size="79" baseType="lpstr">
      <vt:lpstr>맑은 고딕</vt:lpstr>
      <vt:lpstr>Arial</vt:lpstr>
      <vt:lpstr>KoPub돋움체 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한국전력공사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배수미</dc:creator>
  <cp:lastModifiedBy>서 대원</cp:lastModifiedBy>
  <cp:revision>78</cp:revision>
  <dcterms:created xsi:type="dcterms:W3CDTF">2020-03-23T02:43:54Z</dcterms:created>
  <dcterms:modified xsi:type="dcterms:W3CDTF">2021-09-18T09:18:03Z</dcterms:modified>
</cp:coreProperties>
</file>